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98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89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06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8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98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7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7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22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2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98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F898-62E4-0449-84EB-DC5227FEECE4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2FA7-82A7-8A47-B9C2-27A3FB1D3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1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54E4C36-E4A9-9447-A1BD-907F9FB51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45969"/>
            <a:ext cx="9144000" cy="431514"/>
          </a:xfrm>
        </p:spPr>
        <p:txBody>
          <a:bodyPr>
            <a:normAutofit/>
          </a:bodyPr>
          <a:lstStyle/>
          <a:p>
            <a:r>
              <a:rPr lang="fr-FR" sz="1800" dirty="0" err="1">
                <a:solidFill>
                  <a:srgbClr val="7E8493"/>
                </a:solidFill>
                <a:latin typeface="EC Square Sans Pro Medium" panose="020B0506040000020004" pitchFamily="34" charset="0"/>
              </a:rPr>
              <a:t>Boosting</a:t>
            </a:r>
            <a:r>
              <a:rPr lang="fr-FR" sz="1800" dirty="0">
                <a:solidFill>
                  <a:srgbClr val="7E8493"/>
                </a:solidFill>
                <a:latin typeface="EC Square Sans Pro Medium" panose="020B0506040000020004" pitchFamily="34" charset="0"/>
              </a:rPr>
              <a:t> digital </a:t>
            </a:r>
            <a:r>
              <a:rPr lang="fr-FR" sz="1800" dirty="0" err="1">
                <a:solidFill>
                  <a:srgbClr val="7E8493"/>
                </a:solidFill>
                <a:latin typeface="EC Square Sans Pro Medium" panose="020B0506040000020004" pitchFamily="34" charset="0"/>
              </a:rPr>
              <a:t>skills</a:t>
            </a:r>
            <a:r>
              <a:rPr lang="fr-FR" sz="1800" dirty="0">
                <a:solidFill>
                  <a:srgbClr val="7E8493"/>
                </a:solidFill>
                <a:latin typeface="EC Square Sans Pro Medium" panose="020B0506040000020004" pitchFamily="34" charset="0"/>
              </a:rPr>
              <a:t> on the job </a:t>
            </a:r>
          </a:p>
        </p:txBody>
      </p:sp>
    </p:spTree>
    <p:extLst>
      <p:ext uri="{BB962C8B-B14F-4D97-AF65-F5344CB8AC3E}">
        <p14:creationId xmlns:p14="http://schemas.microsoft.com/office/powerpoint/2010/main" val="13013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0DE8A-865B-534E-B78F-CC2FFBF0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9" y="1541124"/>
            <a:ext cx="8044665" cy="863029"/>
          </a:xfrm>
        </p:spPr>
        <p:txBody>
          <a:bodyPr>
            <a:normAutofit/>
          </a:bodyPr>
          <a:lstStyle/>
          <a:p>
            <a:r>
              <a:rPr lang="fr-FR" sz="3200" dirty="0" err="1">
                <a:solidFill>
                  <a:srgbClr val="7E8493"/>
                </a:solidFill>
                <a:latin typeface="EC Square Sans Pro Medium" panose="020B0506040000020004" pitchFamily="34" charset="0"/>
              </a:rPr>
              <a:t>Title</a:t>
            </a:r>
            <a:endParaRPr lang="fr-FR" sz="3200" dirty="0">
              <a:solidFill>
                <a:srgbClr val="7E8493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D3AE29-2D3B-EA4A-9C3F-396EA3DDFDAE}"/>
              </a:ext>
            </a:extLst>
          </p:cNvPr>
          <p:cNvSpPr txBox="1"/>
          <p:nvPr/>
        </p:nvSpPr>
        <p:spPr>
          <a:xfrm>
            <a:off x="616449" y="2630184"/>
            <a:ext cx="804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EC Square Sans Pro" panose="020B0506040000020004" pitchFamily="34" charset="0"/>
              </a:rPr>
              <a:t>Body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74BCD9-1E26-5A40-923F-390606C86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872" y="1417263"/>
            <a:ext cx="840483" cy="8404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D5F839-4277-4B45-AF5A-7F92FFB55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63" y="6215864"/>
            <a:ext cx="457771" cy="4577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BA3B69-CCF5-2745-9842-C360B264A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598" y="6038349"/>
            <a:ext cx="406400" cy="406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B3D026-4327-B944-AEF2-DFAD65586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352" y="1323225"/>
            <a:ext cx="514279" cy="5142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E74D049-4B7C-534F-95F7-76C023C8B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334" y="5822575"/>
            <a:ext cx="431547" cy="4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F331C7AD-B391-0942-B7AB-267966C5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9" y="1541124"/>
            <a:ext cx="8044665" cy="863029"/>
          </a:xfrm>
        </p:spPr>
        <p:txBody>
          <a:bodyPr>
            <a:normAutofit/>
          </a:bodyPr>
          <a:lstStyle/>
          <a:p>
            <a:r>
              <a:rPr lang="fr-FR" sz="3200" dirty="0" err="1">
                <a:solidFill>
                  <a:srgbClr val="7E8493"/>
                </a:solidFill>
                <a:latin typeface="EC Square Sans Pro Medium" panose="020B0506040000020004" pitchFamily="34" charset="0"/>
              </a:rPr>
              <a:t>Title</a:t>
            </a:r>
            <a:endParaRPr lang="fr-FR" sz="3200" dirty="0">
              <a:solidFill>
                <a:srgbClr val="7E8493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AEF253-334E-A94B-AD3C-89BFF5E0BA77}"/>
              </a:ext>
            </a:extLst>
          </p:cNvPr>
          <p:cNvSpPr txBox="1"/>
          <p:nvPr/>
        </p:nvSpPr>
        <p:spPr>
          <a:xfrm>
            <a:off x="616449" y="2630184"/>
            <a:ext cx="804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EC Square Sans Pro" panose="020B0506040000020004" pitchFamily="34" charset="0"/>
              </a:rPr>
              <a:t>Body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40DD085-8BEC-8E4B-9FEB-CAA809C4C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049" y="5987264"/>
            <a:ext cx="593903" cy="5939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58F2EE2-6F4C-5841-928A-E6A92B514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3" y="5098264"/>
            <a:ext cx="668391" cy="6683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E12B5EA-F44D-B84E-8FAF-7A28B27D5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536" y="1314555"/>
            <a:ext cx="833063" cy="5553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A8E44EF-41EE-BE44-918C-491674581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713" y="5987264"/>
            <a:ext cx="2899287" cy="8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10</Words>
  <Application>Microsoft Macintosh PowerPoint</Application>
  <PresentationFormat>Affichage à l'écran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EC Square Sans Pro</vt:lpstr>
      <vt:lpstr>EC Square Sans Pro Medium</vt:lpstr>
      <vt:lpstr>Thème Office</vt:lpstr>
      <vt:lpstr>Présentation PowerPoint</vt:lpstr>
      <vt:lpstr>Title</vt:lpstr>
      <vt:lpstr>Title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France Cleves</dc:creator>
  <cp:lastModifiedBy>France Cleves</cp:lastModifiedBy>
  <cp:revision>7</cp:revision>
  <dcterms:created xsi:type="dcterms:W3CDTF">2018-05-15T14:52:10Z</dcterms:created>
  <dcterms:modified xsi:type="dcterms:W3CDTF">2018-06-04T14:57:59Z</dcterms:modified>
</cp:coreProperties>
</file>